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3D83372-B7FF-4798-8ACF-08A3283BBADF}" type="datetimeFigureOut">
              <a:rPr lang="en-US" smtClean="0"/>
              <a:t>5/13/2021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54E72A6-58A8-4D50-834D-D98DFAF862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83372-B7FF-4798-8ACF-08A3283BBADF}"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83372-B7FF-4798-8ACF-08A3283BBADF}"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D83372-B7FF-4798-8ACF-08A3283BBADF}"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D83372-B7FF-4798-8ACF-08A3283BBADF}"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E72A6-58A8-4D50-834D-D98DFAF862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D83372-B7FF-4798-8ACF-08A3283BBADF}"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D83372-B7FF-4798-8ACF-08A3283BBADF}" type="datetimeFigureOut">
              <a:rPr lang="en-US" smtClean="0"/>
              <a:t>5/13/2021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D83372-B7FF-4798-8ACF-08A3283BBADF}" type="datetimeFigureOut">
              <a:rPr lang="en-US" smtClean="0"/>
              <a:t>5/13/2021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83372-B7FF-4798-8ACF-08A3283BBADF}" type="datetimeFigureOut">
              <a:rPr lang="en-US" smtClean="0"/>
              <a:t>5/13/2021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D83372-B7FF-4798-8ACF-08A3283BBADF}"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E72A6-58A8-4D50-834D-D98DFAF8629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D83372-B7FF-4798-8ACF-08A3283BBADF}"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54E72A6-58A8-4D50-834D-D98DFAF8629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D83372-B7FF-4798-8ACF-08A3283BBADF}" type="datetimeFigureOut">
              <a:rPr lang="en-US" smtClean="0"/>
              <a:t>5/13/2021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4E72A6-58A8-4D50-834D-D98DFAF8629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en-US" sz="3200" dirty="0"/>
              <a:t>A list of all crime scene team members that are usually present at scenes and their roles</a:t>
            </a:r>
            <a:br>
              <a:rPr lang="en-US" sz="3200" dirty="0"/>
            </a:br>
            <a:endParaRPr lang="en-US" sz="3200" dirty="0"/>
          </a:p>
        </p:txBody>
      </p:sp>
      <p:sp>
        <p:nvSpPr>
          <p:cNvPr id="15" name="Subtitle 14"/>
          <p:cNvSpPr>
            <a:spLocks noGrp="1"/>
          </p:cNvSpPr>
          <p:nvPr>
            <p:ph idx="1"/>
          </p:nvPr>
        </p:nvSpPr>
        <p:spPr/>
        <p:txBody>
          <a:bodyPr>
            <a:normAutofit fontScale="40000" lnSpcReduction="20000"/>
          </a:bodyPr>
          <a:lstStyle/>
          <a:p>
            <a:pPr lvl="0"/>
            <a:r>
              <a:rPr lang="en-US" sz="5500" dirty="0" smtClean="0"/>
              <a:t>Leader-They </a:t>
            </a:r>
            <a:r>
              <a:rPr lang="en-US" sz="5500" dirty="0"/>
              <a:t>ensure the safety of the person at the crime scene, follow the rules provided for, and are safe from any hazard. The team leaders determine how the crime scene will be searched, and they </a:t>
            </a:r>
            <a:r>
              <a:rPr lang="en-US" sz="5500" dirty="0" smtClean="0"/>
              <a:t>ensure </a:t>
            </a:r>
            <a:r>
              <a:rPr lang="en-US" sz="5500" dirty="0"/>
              <a:t>that they are aware of everything in the crime scene that is going to the plan. Ensure that the search that is happening is ethical.</a:t>
            </a:r>
          </a:p>
          <a:p>
            <a:pPr lvl="0"/>
            <a:r>
              <a:rPr lang="en-US" sz="5500" dirty="0"/>
              <a:t>Photographer and Photographic Log Recorder- they take photos of the premises before any tampering of the evidence that is the vehicles, </a:t>
            </a:r>
            <a:r>
              <a:rPr lang="en-US" sz="5500" dirty="0" smtClean="0"/>
              <a:t>Team </a:t>
            </a:r>
            <a:r>
              <a:rPr lang="en-US" sz="5500" dirty="0" smtClean="0"/>
              <a:t>victims</a:t>
            </a:r>
            <a:r>
              <a:rPr lang="en-US" sz="5500" dirty="0"/>
              <a:t>, or buildings. They take the measurements of the scene and evidence that is collected in the course of the investigation. They make an effort with the sketch preparer in coming up with the evidence in question. They create a board to show the flow of evidence as they are created.</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smtClean="0"/>
              <a:t>A list of all crime scene team members that are usually present at scenes and their roles</a:t>
            </a:r>
            <a:endParaRPr lang="en-US" sz="3200" dirty="0"/>
          </a:p>
        </p:txBody>
      </p:sp>
      <p:sp>
        <p:nvSpPr>
          <p:cNvPr id="3" name="Subtitle 2"/>
          <p:cNvSpPr>
            <a:spLocks noGrp="1"/>
          </p:cNvSpPr>
          <p:nvPr>
            <p:ph idx="1"/>
          </p:nvPr>
        </p:nvSpPr>
        <p:spPr/>
        <p:txBody>
          <a:bodyPr>
            <a:normAutofit/>
          </a:bodyPr>
          <a:lstStyle/>
          <a:p>
            <a:pPr lvl="0"/>
            <a:r>
              <a:rPr lang="en-US" dirty="0"/>
              <a:t>Sketch Preparer creates a sketch of the scene and evidence. They provide assistance in measurement taking and ensure things that are not drawn to scale are recorded on the sketch. </a:t>
            </a:r>
          </a:p>
          <a:p>
            <a:pPr lvl="0"/>
            <a:r>
              <a:rPr lang="en-US" dirty="0"/>
              <a:t>Evidence Recorder/Evidence Recovery Personnel. They maintain the evidence log and record the evidence recorded at the crime scene. They sign the evidence and ensure it's intact throughout the research.</a:t>
            </a:r>
          </a:p>
          <a:p>
            <a:pPr lvl="0"/>
            <a:r>
              <a:rPr lang="en-US" dirty="0"/>
              <a:t>Specialists- these are crime-specific. They are essential in giving expert evidence regarding crimes.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An explanation of the type of search pattern to be used along with methods of recording the scene</a:t>
            </a:r>
          </a:p>
        </p:txBody>
      </p:sp>
      <p:sp>
        <p:nvSpPr>
          <p:cNvPr id="3" name="Content Placeholder 2"/>
          <p:cNvSpPr>
            <a:spLocks noGrp="1"/>
          </p:cNvSpPr>
          <p:nvPr>
            <p:ph idx="1"/>
          </p:nvPr>
        </p:nvSpPr>
        <p:spPr/>
        <p:txBody>
          <a:bodyPr>
            <a:normAutofit/>
          </a:bodyPr>
          <a:lstStyle/>
          <a:p>
            <a:r>
              <a:rPr lang="en-US" dirty="0"/>
              <a:t>The zonal method-this happens in complicated crime scenes. It can be indoor or outdoor. Different people search the specific zones, and then they check the accuracy of the whole crime scene. It's predominantly used for large spaces.</a:t>
            </a:r>
          </a:p>
          <a:p>
            <a:r>
              <a:rPr lang="en-US" dirty="0"/>
              <a:t>The parallel method-it doesn't require several people. One person moves from one side to another in a virtual strip-searching for evidence.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An explanation of the type of search pattern to be used along with methods of recording the scene</a:t>
            </a:r>
            <a:endParaRPr lang="en-US" sz="3200" dirty="0"/>
          </a:p>
        </p:txBody>
      </p:sp>
      <p:sp>
        <p:nvSpPr>
          <p:cNvPr id="3" name="Content Placeholder 2"/>
          <p:cNvSpPr>
            <a:spLocks noGrp="1"/>
          </p:cNvSpPr>
          <p:nvPr>
            <p:ph idx="1"/>
          </p:nvPr>
        </p:nvSpPr>
        <p:spPr/>
        <p:txBody>
          <a:bodyPr/>
          <a:lstStyle/>
          <a:p>
            <a:r>
              <a:rPr lang="en-US" dirty="0" smtClean="0"/>
              <a:t>Spiral method- it's best for outdoor or large spaces where there are no obstacles.</a:t>
            </a:r>
          </a:p>
          <a:p>
            <a:r>
              <a:rPr lang="en-US" dirty="0" smtClean="0"/>
              <a:t>Wheel search method- best for outdoor spaces, the area is partitioned, and different people move around the area in search of evidence.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types of evidence that may be found and their proper collection and preservation procedures</a:t>
            </a:r>
            <a:br>
              <a:rPr lang="en-US" sz="3200" dirty="0"/>
            </a:br>
            <a:endParaRPr lang="en-US" sz="3200" dirty="0"/>
          </a:p>
        </p:txBody>
      </p:sp>
      <p:sp>
        <p:nvSpPr>
          <p:cNvPr id="3" name="Subtitle 2"/>
          <p:cNvSpPr>
            <a:spLocks noGrp="1"/>
          </p:cNvSpPr>
          <p:nvPr>
            <p:ph idx="1"/>
          </p:nvPr>
        </p:nvSpPr>
        <p:spPr/>
        <p:txBody>
          <a:bodyPr>
            <a:normAutofit/>
          </a:bodyPr>
          <a:lstStyle/>
          <a:p>
            <a:pPr lvl="0"/>
            <a:r>
              <a:rPr lang="en-US" dirty="0"/>
              <a:t>Fingerprints are processed using gray powder or black powder.</a:t>
            </a:r>
          </a:p>
          <a:p>
            <a:r>
              <a:rPr lang="en-US" dirty="0"/>
              <a:t>Bite marks. Old bite marks that are not easily identified should be collected using UV lights. Fresh bite marks are collected using an ABFO No. 2with ordinary lighting UV lighting and side lighting. Color slides, print film, and black and white film should be used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types of evidence that may be found and their proper collection and preservation procedures</a:t>
            </a:r>
            <a:endParaRPr lang="en-US" sz="3200" dirty="0"/>
          </a:p>
        </p:txBody>
      </p:sp>
      <p:sp>
        <p:nvSpPr>
          <p:cNvPr id="3" name="Content Placeholder 2"/>
          <p:cNvSpPr>
            <a:spLocks noGrp="1"/>
          </p:cNvSpPr>
          <p:nvPr>
            <p:ph idx="1"/>
          </p:nvPr>
        </p:nvSpPr>
        <p:spPr/>
        <p:txBody>
          <a:bodyPr>
            <a:normAutofit/>
          </a:bodyPr>
          <a:lstStyle/>
          <a:p>
            <a:pPr lvl="0"/>
            <a:r>
              <a:rPr lang="en-US" dirty="0"/>
              <a:t>Blood and Body Fluids If using the RFLP method of DNA analysis, then blood and seminal fluid can be matched back to an individual with a high degree of probability. (Muldoon et al 2018).</a:t>
            </a:r>
          </a:p>
          <a:p>
            <a:pPr lvl="0"/>
            <a:r>
              <a:rPr lang="en-US" dirty="0"/>
              <a:t>Hair- the hair will be collected by tongs and placed in a bag, after which it will be transported for DNA sampling to see if it marches that of the suspect.</a:t>
            </a:r>
          </a:p>
          <a:p>
            <a:pPr lvl="0"/>
            <a:r>
              <a:rPr lang="en-US" dirty="0"/>
              <a:t>Fibers should be collected using tongs and marched with those of the suspect.( Hess 2017)</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types of evidence that may be found and their proper collection and preservation procedures</a:t>
            </a:r>
            <a:endParaRPr lang="en-US" sz="3200" dirty="0"/>
          </a:p>
        </p:txBody>
      </p:sp>
      <p:sp>
        <p:nvSpPr>
          <p:cNvPr id="3" name="Content Placeholder 2"/>
          <p:cNvSpPr>
            <a:spLocks noGrp="1"/>
          </p:cNvSpPr>
          <p:nvPr>
            <p:ph idx="1"/>
          </p:nvPr>
        </p:nvSpPr>
        <p:spPr/>
        <p:txBody>
          <a:bodyPr/>
          <a:lstStyle/>
          <a:p>
            <a:pPr lvl="0"/>
            <a:r>
              <a:rPr lang="en-US" dirty="0"/>
              <a:t>Firearms should be placed in a closed compartment, and they should be handled with care to prevent any further damage.</a:t>
            </a:r>
          </a:p>
          <a:p>
            <a:pPr lvl="0"/>
            <a:r>
              <a:rPr lang="en-US" dirty="0"/>
              <a:t>Glasses, big glasses should be wrapped in cardboard, while small glasses should be placed in envelopes to ensure that they are not tampered with to match with those that might be on the suspect.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The procedures for securing and searching the scene to include crime scene safety</a:t>
            </a:r>
          </a:p>
        </p:txBody>
      </p:sp>
      <p:sp>
        <p:nvSpPr>
          <p:cNvPr id="3" name="Content Placeholder 2"/>
          <p:cNvSpPr>
            <a:spLocks noGrp="1"/>
          </p:cNvSpPr>
          <p:nvPr>
            <p:ph idx="1"/>
          </p:nvPr>
        </p:nvSpPr>
        <p:spPr/>
        <p:txBody>
          <a:bodyPr>
            <a:normAutofit/>
          </a:bodyPr>
          <a:lstStyle/>
          <a:p>
            <a:pPr lvl="0"/>
            <a:r>
              <a:rPr lang="en-US" dirty="0"/>
              <a:t>Securing the scene means the taking of photos of the evidence before any step is taken.</a:t>
            </a:r>
          </a:p>
          <a:p>
            <a:pPr lvl="0"/>
            <a:r>
              <a:rPr lang="en-US" dirty="0"/>
              <a:t>Separating the witnesses to ensure there is no coercion or duress</a:t>
            </a:r>
          </a:p>
          <a:p>
            <a:pPr lvl="0"/>
            <a:r>
              <a:rPr lang="en-US" dirty="0"/>
              <a:t>Searching for evidence with different methods to ensure that every part is captured</a:t>
            </a:r>
          </a:p>
          <a:p>
            <a:pPr lvl="0"/>
            <a:r>
              <a:rPr lang="en-US" dirty="0"/>
              <a:t>Sketching the evidence and marking the evidence provided</a:t>
            </a:r>
          </a:p>
          <a:p>
            <a:pPr lvl="0"/>
            <a:r>
              <a:rPr lang="en-US" dirty="0"/>
              <a:t>Ensuring the crime scene is taped to prevent civilians from intruding the spaces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dirty="0"/>
              <a:t>Hess, S., &amp; Haas, C. (2017). Recovery of trace DNA on clothing: a comparison of mini‐tape lifting and three other forensic evidence collection techniques. </a:t>
            </a:r>
            <a:r>
              <a:rPr lang="en-US" i="1" dirty="0"/>
              <a:t>Journal of forensic sciences</a:t>
            </a:r>
            <a:r>
              <a:rPr lang="en-US" dirty="0"/>
              <a:t>, </a:t>
            </a:r>
            <a:r>
              <a:rPr lang="en-US" i="1" dirty="0"/>
              <a:t>62</a:t>
            </a:r>
            <a:r>
              <a:rPr lang="en-US" dirty="0"/>
              <a:t>(1), 187-191.</a:t>
            </a:r>
          </a:p>
          <a:p>
            <a:r>
              <a:rPr lang="en-US" dirty="0"/>
              <a:t>Muldoon, K. A., </a:t>
            </a:r>
            <a:r>
              <a:rPr lang="en-US" dirty="0" err="1"/>
              <a:t>Drumm</a:t>
            </a:r>
            <a:r>
              <a:rPr lang="en-US" dirty="0"/>
              <a:t>, A., Leach, T., </a:t>
            </a:r>
            <a:r>
              <a:rPr lang="en-US" dirty="0" err="1"/>
              <a:t>Heimerl</a:t>
            </a:r>
            <a:r>
              <a:rPr lang="en-US" dirty="0"/>
              <a:t>, M., &amp; </a:t>
            </a:r>
            <a:r>
              <a:rPr lang="en-US" dirty="0" err="1"/>
              <a:t>Sampsel</a:t>
            </a:r>
            <a:r>
              <a:rPr lang="en-US" dirty="0"/>
              <a:t>, K. (2018). Achieving just outcomes: forensic evidence collection in emergency department sexual assault cases. </a:t>
            </a:r>
            <a:r>
              <a:rPr lang="en-US" i="1" dirty="0"/>
              <a:t>Emergency medicine journal</a:t>
            </a:r>
            <a:r>
              <a:rPr lang="en-US" dirty="0"/>
              <a:t>, </a:t>
            </a:r>
            <a:r>
              <a:rPr lang="en-US" i="1" dirty="0"/>
              <a:t>35</a:t>
            </a:r>
            <a:r>
              <a:rPr lang="en-US" dirty="0"/>
              <a:t>(12), 746-752.</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TotalTime>
  <Words>711</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A list of all crime scene team members that are usually present at scenes and their roles </vt:lpstr>
      <vt:lpstr>A list of all crime scene team members that are usually present at scenes and their roles</vt:lpstr>
      <vt:lpstr>An explanation of the type of search pattern to be used along with methods of recording the scene</vt:lpstr>
      <vt:lpstr>An explanation of the type of search pattern to be used along with methods of recording the scene</vt:lpstr>
      <vt:lpstr>types of evidence that may be found and their proper collection and preservation procedures </vt:lpstr>
      <vt:lpstr>types of evidence that may be found and their proper collection and preservation procedures</vt:lpstr>
      <vt:lpstr>types of evidence that may be found and their proper collection and preservation procedures</vt:lpstr>
      <vt:lpstr>The procedures for securing and searching the scene to include crime scene safety</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list of all crime scene team members that are usually present at scenes and their roles</dc:title>
  <dc:creator>prime</dc:creator>
  <cp:lastModifiedBy>prime</cp:lastModifiedBy>
  <cp:revision>2</cp:revision>
  <dcterms:created xsi:type="dcterms:W3CDTF">2021-05-13T11:58:05Z</dcterms:created>
  <dcterms:modified xsi:type="dcterms:W3CDTF">2021-05-13T12:14:02Z</dcterms:modified>
</cp:coreProperties>
</file>